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301" r:id="rId3"/>
  </p:sldIdLst>
  <p:sldSz cx="12192000" cy="6858000"/>
  <p:notesSz cx="7103745" cy="10234295"/>
  <p:defaultTextStyle>
    <a:defPPr>
      <a:defRPr lang="zh-CN"/>
    </a:defPPr>
    <a:lvl1pPr marL="0" lvl="0" indent="0" algn="l" defTabSz="914400" eaLnBrk="1" fontAlgn="base" latinLnBrk="0" hangingPunct="1">
      <a:lnSpc>
        <a:spcPct val="100000"/>
      </a:lnSpc>
      <a:spcBef>
        <a:spcPct val="0"/>
      </a:spcBef>
      <a:spcAft>
        <a:spcPct val="0"/>
      </a:spcAft>
      <a:buNone/>
      <a:defRPr sz="1800" kern="1200">
        <a:solidFill>
          <a:schemeClr val="tx1"/>
        </a:solidFill>
        <a:latin typeface="Calibri" panose="020F0502020204030204" charset="0"/>
        <a:ea typeface="宋体" panose="02010600030101010101" pitchFamily="2" charset="-122"/>
      </a:defRPr>
    </a:lvl1pPr>
    <a:lvl2pPr marL="457200" lvl="1" indent="0" algn="l" defTabSz="914400" eaLnBrk="1" fontAlgn="base" latinLnBrk="0" hangingPunct="1">
      <a:lnSpc>
        <a:spcPct val="100000"/>
      </a:lnSpc>
      <a:spcBef>
        <a:spcPct val="0"/>
      </a:spcBef>
      <a:spcAft>
        <a:spcPct val="0"/>
      </a:spcAft>
      <a:buNone/>
      <a:defRPr sz="1800" kern="1200">
        <a:solidFill>
          <a:schemeClr val="tx1"/>
        </a:solidFill>
        <a:latin typeface="Calibri" panose="020F0502020204030204" charset="0"/>
        <a:ea typeface="宋体" panose="02010600030101010101" pitchFamily="2" charset="-122"/>
      </a:defRPr>
    </a:lvl2pPr>
    <a:lvl3pPr marL="914400" lvl="2" indent="0" algn="l" defTabSz="914400" eaLnBrk="1" fontAlgn="base" latinLnBrk="0" hangingPunct="1">
      <a:lnSpc>
        <a:spcPct val="100000"/>
      </a:lnSpc>
      <a:spcBef>
        <a:spcPct val="0"/>
      </a:spcBef>
      <a:spcAft>
        <a:spcPct val="0"/>
      </a:spcAft>
      <a:buNone/>
      <a:defRPr sz="1800" kern="1200">
        <a:solidFill>
          <a:schemeClr val="tx1"/>
        </a:solidFill>
        <a:latin typeface="Calibri" panose="020F0502020204030204" charset="0"/>
        <a:ea typeface="宋体" panose="02010600030101010101" pitchFamily="2" charset="-122"/>
      </a:defRPr>
    </a:lvl3pPr>
    <a:lvl4pPr marL="1371600" lvl="3" indent="0" algn="l" defTabSz="914400" eaLnBrk="1" fontAlgn="base" latinLnBrk="0" hangingPunct="1">
      <a:lnSpc>
        <a:spcPct val="100000"/>
      </a:lnSpc>
      <a:spcBef>
        <a:spcPct val="0"/>
      </a:spcBef>
      <a:spcAft>
        <a:spcPct val="0"/>
      </a:spcAft>
      <a:buNone/>
      <a:defRPr sz="1800" kern="1200">
        <a:solidFill>
          <a:schemeClr val="tx1"/>
        </a:solidFill>
        <a:latin typeface="Calibri" panose="020F0502020204030204" charset="0"/>
        <a:ea typeface="宋体" panose="02010600030101010101" pitchFamily="2" charset="-122"/>
      </a:defRPr>
    </a:lvl4pPr>
    <a:lvl5pPr marL="1828800" lvl="4" indent="0" algn="l" defTabSz="914400" eaLnBrk="1" fontAlgn="base" latinLnBrk="0" hangingPunct="1">
      <a:lnSpc>
        <a:spcPct val="100000"/>
      </a:lnSpc>
      <a:spcBef>
        <a:spcPct val="0"/>
      </a:spcBef>
      <a:spcAft>
        <a:spcPct val="0"/>
      </a:spcAft>
      <a:buNone/>
      <a:defRPr sz="1800" kern="1200">
        <a:solidFill>
          <a:schemeClr val="tx1"/>
        </a:solidFill>
        <a:latin typeface="Calibri" panose="020F0502020204030204" charset="0"/>
        <a:ea typeface="宋体" panose="02010600030101010101" pitchFamily="2" charset="-122"/>
      </a:defRPr>
    </a:lvl5pPr>
    <a:lvl6pPr marL="2286000" lvl="5" indent="0" algn="l" defTabSz="914400" eaLnBrk="1" fontAlgn="base" latinLnBrk="0" hangingPunct="1">
      <a:lnSpc>
        <a:spcPct val="100000"/>
      </a:lnSpc>
      <a:spcBef>
        <a:spcPct val="0"/>
      </a:spcBef>
      <a:spcAft>
        <a:spcPct val="0"/>
      </a:spcAft>
      <a:buNone/>
      <a:defRPr sz="1800" kern="1200">
        <a:solidFill>
          <a:schemeClr val="tx1"/>
        </a:solidFill>
        <a:latin typeface="Calibri" panose="020F0502020204030204" charset="0"/>
        <a:ea typeface="宋体" panose="02010600030101010101" pitchFamily="2" charset="-122"/>
      </a:defRPr>
    </a:lvl6pPr>
    <a:lvl7pPr marL="2743200" lvl="6" indent="0" algn="l" defTabSz="914400" eaLnBrk="1" fontAlgn="base" latinLnBrk="0" hangingPunct="1">
      <a:lnSpc>
        <a:spcPct val="100000"/>
      </a:lnSpc>
      <a:spcBef>
        <a:spcPct val="0"/>
      </a:spcBef>
      <a:spcAft>
        <a:spcPct val="0"/>
      </a:spcAft>
      <a:buNone/>
      <a:defRPr sz="1800" kern="1200">
        <a:solidFill>
          <a:schemeClr val="tx1"/>
        </a:solidFill>
        <a:latin typeface="Calibri" panose="020F0502020204030204" charset="0"/>
        <a:ea typeface="宋体" panose="02010600030101010101" pitchFamily="2" charset="-122"/>
      </a:defRPr>
    </a:lvl7pPr>
    <a:lvl8pPr marL="3200400" lvl="7" indent="0" algn="l" defTabSz="914400" eaLnBrk="1" fontAlgn="base" latinLnBrk="0" hangingPunct="1">
      <a:lnSpc>
        <a:spcPct val="100000"/>
      </a:lnSpc>
      <a:spcBef>
        <a:spcPct val="0"/>
      </a:spcBef>
      <a:spcAft>
        <a:spcPct val="0"/>
      </a:spcAft>
      <a:buNone/>
      <a:defRPr sz="1800" kern="1200">
        <a:solidFill>
          <a:schemeClr val="tx1"/>
        </a:solidFill>
        <a:latin typeface="Calibri" panose="020F0502020204030204" charset="0"/>
        <a:ea typeface="宋体" panose="02010600030101010101" pitchFamily="2" charset="-122"/>
      </a:defRPr>
    </a:lvl8pPr>
    <a:lvl9pPr marL="3657600" lvl="8" indent="0" algn="l" defTabSz="914400" eaLnBrk="1" fontAlgn="base" latinLnBrk="0" hangingPunct="1">
      <a:lnSpc>
        <a:spcPct val="100000"/>
      </a:lnSpc>
      <a:spcBef>
        <a:spcPct val="0"/>
      </a:spcBef>
      <a:spcAft>
        <a:spcPct val="0"/>
      </a:spcAft>
      <a:buNone/>
      <a:defRPr sz="1800" kern="1200">
        <a:solidFill>
          <a:schemeClr val="tx1"/>
        </a:solidFill>
        <a:latin typeface="Calibri" panose="020F0502020204030204" charset="0"/>
        <a:ea typeface="宋体" panose="02010600030101010101" pitchFamily="2" charset="-122"/>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14EC61"/>
    <a:srgbClr val="5377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58" autoAdjust="0"/>
    <p:restoredTop sz="94660"/>
  </p:normalViewPr>
  <p:slideViewPr>
    <p:cSldViewPr snapToGrid="0" showGuides="1">
      <p:cViewPr varScale="1">
        <p:scale>
          <a:sx n="89" d="100"/>
          <a:sy n="89" d="100"/>
        </p:scale>
        <p:origin x="-126" y="-108"/>
      </p:cViewPr>
      <p:guideLst>
        <p:guide orient="horz" pos="2400"/>
        <p:guide pos="2898"/>
      </p:guideLst>
    </p:cSldViewPr>
  </p:slideViewPr>
  <p:notesTextViewPr>
    <p:cViewPr>
      <p:scale>
        <a:sx n="1" d="1"/>
        <a:sy n="1" d="1"/>
      </p:scale>
      <p:origin x="0" y="0"/>
    </p:cViewPr>
  </p:notesTextViewPr>
  <p:sorterViewPr>
    <p:cViewPr varScale="1">
      <p:scale>
        <a:sx n="1" d="1"/>
        <a:sy n="1" d="1"/>
      </p:scale>
      <p:origin x="0" y="0"/>
    </p:cViewPr>
  </p:sorterViewPr>
  <p:gridSpacing cx="72005" cy="72005"/>
</p:viewPr>
</file>

<file path=ppt/_rels/presentation.xml.rels><?xml version="1.0" encoding="UTF-8" standalone="yes"?>
<Relationships xmlns="http://schemas.openxmlformats.org/package/2006/relationships"><Relationship Id="rId7" Type="http://schemas.openxmlformats.org/officeDocument/2006/relationships/tableStyles" Target="tableStyles.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pPr fontAlgn="base"/>
            <a:endParaRPr lang="zh-CN" altLang="en-US" strike="noStrike" noProof="1"/>
          </a:p>
        </p:txBody>
      </p:sp>
      <p:sp>
        <p:nvSpPr>
          <p:cNvPr id="3" name="日期占位符 2"/>
          <p:cNvSpPr>
            <a:spLocks noGrp="1"/>
          </p:cNvSpPr>
          <p:nvPr>
            <p:ph type="dt" idx="1"/>
          </p:nvPr>
        </p:nvSpPr>
        <p:spPr>
          <a:xfrm>
            <a:off x="4024313" y="0"/>
            <a:ext cx="3078163" cy="512763"/>
          </a:xfrm>
          <a:prstGeom prst="rect">
            <a:avLst/>
          </a:prstGeom>
        </p:spPr>
        <p:txBody>
          <a:bodyPr vert="horz" lIns="91440" tIns="45720" rIns="91440" bIns="45720" rtlCol="0"/>
          <a:lstStyle>
            <a:lvl1pPr algn="r">
              <a:defRPr sz="1200"/>
            </a:lvl1pPr>
          </a:lstStyle>
          <a:p>
            <a:pPr fontAlgn="base"/>
            <a:fld id="{D2A48B96-639E-45A3-A0BA-2464DFDB1FAA}" type="datetimeFigureOut">
              <a:rPr lang="zh-CN" altLang="en-US" strike="noStrike" noProof="1" smtClean="0">
                <a:latin typeface="Calibri" panose="020F0502020204030204" charset="0"/>
                <a:ea typeface="宋体" panose="02010600030101010101" pitchFamily="2" charset="-122"/>
                <a:cs typeface="+mn-ea"/>
              </a:rPr>
            </a:fld>
            <a:endParaRPr lang="zh-CN" altLang="en-US" strike="noStrike" noProof="1"/>
          </a:p>
        </p:txBody>
      </p:sp>
      <p:sp>
        <p:nvSpPr>
          <p:cNvPr id="6148" name="幻灯片图像占位符 3"/>
          <p:cNvSpPr>
            <a:spLocks noGrp="1" noRot="1" noChangeAspect="1"/>
          </p:cNvSpPr>
          <p:nvPr>
            <p:ph type="sldImg"/>
          </p:nvPr>
        </p:nvSpPr>
        <p:spPr>
          <a:xfrm>
            <a:off x="481013" y="1279525"/>
            <a:ext cx="6142037" cy="3454400"/>
          </a:xfrm>
          <a:prstGeom prst="rect">
            <a:avLst/>
          </a:prstGeom>
          <a:noFill/>
          <a:ln w="12700" cap="flat" cmpd="sng">
            <a:solidFill>
              <a:srgbClr val="000000"/>
            </a:solidFill>
            <a:prstDash val="solid"/>
            <a:round/>
            <a:headEnd type="none" w="med" len="med"/>
            <a:tailEnd type="none" w="med" len="med"/>
          </a:ln>
        </p:spPr>
      </p:sp>
      <p:sp>
        <p:nvSpPr>
          <p:cNvPr id="6149" name="备注占位符 4"/>
          <p:cNvSpPr>
            <a:spLocks noGrp="1"/>
          </p:cNvSpPr>
          <p:nvPr>
            <p:ph type="body" sz="quarter"/>
          </p:nvPr>
        </p:nvSpPr>
        <p:spPr>
          <a:xfrm>
            <a:off x="711200" y="4926013"/>
            <a:ext cx="5683250" cy="4029075"/>
          </a:xfrm>
          <a:prstGeom prst="rect">
            <a:avLst/>
          </a:prstGeom>
          <a:noFill/>
          <a:ln w="9525">
            <a:noFill/>
          </a:ln>
        </p:spPr>
        <p:txBody>
          <a:bodyPr lIns="91440" tIns="45720" rIns="91440" bIns="45720" anchor="t"/>
          <a:lstStyle/>
          <a:p>
            <a:pPr lvl="0"/>
            <a:r>
              <a:rPr lang="zh-CN" altLang="en-US"/>
              <a:t>单击此处编辑母版文本样式</a:t>
            </a:r>
            <a:endParaRPr lang="zh-CN" altLang="en-US"/>
          </a:p>
          <a:p>
            <a:pPr lvl="1" indent="0"/>
            <a:r>
              <a:rPr lang="zh-CN" altLang="en-US"/>
              <a:t>第二级</a:t>
            </a:r>
            <a:endParaRPr lang="zh-CN" altLang="en-US"/>
          </a:p>
          <a:p>
            <a:pPr lvl="2" indent="0"/>
            <a:r>
              <a:rPr lang="zh-CN" altLang="en-US"/>
              <a:t>第三级</a:t>
            </a:r>
            <a:endParaRPr lang="zh-CN" altLang="en-US"/>
          </a:p>
          <a:p>
            <a:pPr lvl="3" indent="0"/>
            <a:r>
              <a:rPr lang="zh-CN" altLang="en-US"/>
              <a:t>第四级</a:t>
            </a:r>
            <a:endParaRPr lang="zh-CN" altLang="en-US"/>
          </a:p>
          <a:p>
            <a:pPr lvl="4" indent="0"/>
            <a:r>
              <a:rPr lang="zh-CN" altLang="en-US"/>
              <a:t>第五级</a:t>
            </a:r>
            <a:endParaRPr lang="zh-CN" altLang="en-US"/>
          </a:p>
        </p:txBody>
      </p:sp>
      <p:sp>
        <p:nvSpPr>
          <p:cNvPr id="6" name="页脚占位符 5"/>
          <p:cNvSpPr>
            <a:spLocks noGrp="1"/>
          </p:cNvSpPr>
          <p:nvPr>
            <p:ph type="ftr" sz="quarter" idx="4"/>
          </p:nvPr>
        </p:nvSpPr>
        <p:spPr>
          <a:xfrm>
            <a:off x="0" y="9721850"/>
            <a:ext cx="3078163" cy="512763"/>
          </a:xfrm>
          <a:prstGeom prst="rect">
            <a:avLst/>
          </a:prstGeom>
        </p:spPr>
        <p:txBody>
          <a:bodyPr vert="horz" lIns="91440" tIns="45720" rIns="91440" bIns="45720" rtlCol="0" anchor="b"/>
          <a:lstStyle>
            <a:lvl1pPr algn="l">
              <a:defRPr sz="1200"/>
            </a:lvl1pPr>
          </a:lstStyle>
          <a:p>
            <a:pPr fontAlgn="base"/>
            <a:endParaRPr lang="zh-CN" altLang="en-US" strike="noStrike" noProof="1"/>
          </a:p>
        </p:txBody>
      </p:sp>
      <p:sp>
        <p:nvSpPr>
          <p:cNvPr id="7" name="灯片编号占位符 6"/>
          <p:cNvSpPr>
            <a:spLocks noGrp="1"/>
          </p:cNvSpPr>
          <p:nvPr>
            <p:ph type="sldNum" sz="quarter" idx="5"/>
          </p:nvPr>
        </p:nvSpPr>
        <p:spPr>
          <a:xfrm>
            <a:off x="4024313" y="9721850"/>
            <a:ext cx="3078163" cy="512763"/>
          </a:xfrm>
          <a:prstGeom prst="rect">
            <a:avLst/>
          </a:prstGeom>
        </p:spPr>
        <p:txBody>
          <a:bodyPr vert="horz" lIns="91440" tIns="45720" rIns="91440" bIns="45720" rtlCol="0" anchor="b"/>
          <a:lstStyle>
            <a:lvl1pPr algn="r">
              <a:defRPr sz="1200"/>
            </a:lvl1pPr>
          </a:lstStyle>
          <a:p>
            <a:pPr fontAlgn="base"/>
            <a:fld id="{A6837353-30EB-4A48-80EB-173D804AEFBD}" type="slidenum">
              <a:rPr lang="zh-CN" altLang="en-US" strike="noStrike" noProof="1" smtClean="0">
                <a:latin typeface="Calibri" panose="020F0502020204030204" charset="0"/>
                <a:ea typeface="宋体" panose="02010600030101010101" pitchFamily="2" charset="-122"/>
                <a:cs typeface="+mn-ea"/>
              </a:rPr>
            </a:fld>
            <a:endParaRPr lang="zh-CN" altLang="en-US" strike="noStrike" noProof="1"/>
          </a:p>
        </p:txBody>
      </p:sp>
    </p:spTree>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幻灯片图像占位符 1"/>
          <p:cNvSpPr>
            <a:spLocks noGrp="1" noRot="1" noChangeAspect="1"/>
          </p:cNvSpPr>
          <p:nvPr>
            <p:ph type="sldImg"/>
          </p:nvPr>
        </p:nvSpPr>
        <p:spPr>
          <a:xfrm>
            <a:off x="381000" y="685800"/>
            <a:ext cx="6096000" cy="3429000"/>
          </a:xfrm>
        </p:spPr>
      </p:sp>
      <p:sp>
        <p:nvSpPr>
          <p:cNvPr id="13314" name="备注占位符 2"/>
          <p:cNvSpPr>
            <a:spLocks noGrp="1"/>
          </p:cNvSpPr>
          <p:nvPr>
            <p:ph type="body"/>
          </p:nvPr>
        </p:nvSpPr>
        <p:spPr/>
        <p:txBody>
          <a:bodyPr lIns="91440" tIns="45720" rIns="91440" bIns="45720" anchor="t"/>
          <a:lstStyle/>
          <a:p>
            <a:pPr lvl="0"/>
            <a:endParaRPr lang="zh-CN" altLang="en-US"/>
          </a:p>
        </p:txBody>
      </p:sp>
      <p:sp>
        <p:nvSpPr>
          <p:cNvPr id="13315" name="灯片编号占位符 3"/>
          <p:cNvSpPr>
            <a:spLocks noGrp="1"/>
          </p:cNvSpPr>
          <p:nvPr>
            <p:ph type="sldNum" sz="quarter"/>
          </p:nvPr>
        </p:nvSpPr>
        <p:spPr>
          <a:xfrm>
            <a:off x="4024313" y="9721850"/>
            <a:ext cx="3078162" cy="512763"/>
          </a:xfrm>
          <a:prstGeom prst="rect">
            <a:avLst/>
          </a:prstGeom>
          <a:noFill/>
          <a:ln w="9525">
            <a:noFill/>
          </a:ln>
        </p:spPr>
        <p:txBody>
          <a:bodyPr lIns="91440" tIns="45720" rIns="91440" bIns="45720" anchor="b"/>
          <a:lstStyle/>
          <a:p>
            <a:pPr lvl="0" indent="0" algn="r"/>
            <a:fld id="{9A0DB2DC-4C9A-4742-B13C-FB6460FD3503}" type="slidenum">
              <a:rPr lang="zh-CN" altLang="en-US" sz="1200">
                <a:latin typeface="Calibri" panose="020F0502020204030204" charset="0"/>
                <a:ea typeface="宋体" panose="02010600030101010101" pitchFamily="2" charset="-122"/>
              </a:rPr>
            </a:fld>
            <a:endParaRPr lang="zh-CN" altLang="en-US" sz="1200">
              <a:latin typeface="Calibri" panose="020F0502020204030204" charset="0"/>
              <a:ea typeface="宋体" panose="02010600030101010101" pitchFamily="2"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838200" y="6356350"/>
            <a:ext cx="2743200" cy="365125"/>
          </a:xfrm>
        </p:spPr>
        <p:txBody>
          <a:bodyPr/>
          <a:lstStyle/>
          <a:p>
            <a:pPr fontAlgn="auto"/>
            <a:r>
              <a:rPr lang="en-US" altLang="zh-CN" strike="noStrike" noProof="1">
                <a:latin typeface="+mn-lt"/>
                <a:ea typeface="+mn-ea"/>
                <a:cs typeface="+mn-cs"/>
              </a:rPr>
              <a:t>2018/12/4</a:t>
            </a:r>
            <a:endParaRPr lang="zh-CN" altLang="en-US" strike="noStrike" noProof="1"/>
          </a:p>
        </p:txBody>
      </p:sp>
      <p:sp>
        <p:nvSpPr>
          <p:cNvPr id="3" name="页脚占位符 2"/>
          <p:cNvSpPr>
            <a:spLocks noGrp="1"/>
          </p:cNvSpPr>
          <p:nvPr>
            <p:ph type="ftr" sz="quarter" idx="11"/>
          </p:nvPr>
        </p:nvSpPr>
        <p:spPr>
          <a:xfrm>
            <a:off x="4038600" y="6356350"/>
            <a:ext cx="4114800" cy="365125"/>
          </a:xfrm>
        </p:spPr>
        <p:txBody>
          <a:bodyPr/>
          <a:lstStyle/>
          <a:p>
            <a:pPr fontAlgn="auto"/>
            <a:endParaRPr lang="zh-CN" altLang="en-US" strike="noStrike" noProof="1"/>
          </a:p>
        </p:txBody>
      </p:sp>
      <p:sp>
        <p:nvSpPr>
          <p:cNvPr id="4" name="灯片编号占位符 3"/>
          <p:cNvSpPr>
            <a:spLocks noGrp="1"/>
          </p:cNvSpPr>
          <p:nvPr>
            <p:ph type="sldNum" sz="quarter" idx="12"/>
          </p:nvPr>
        </p:nvSpPr>
        <p:spPr>
          <a:xfrm>
            <a:off x="8610600" y="6356350"/>
            <a:ext cx="2743200" cy="365125"/>
          </a:xfrm>
        </p:spPr>
        <p:txBody>
          <a:bodyPr/>
          <a:lstStyle/>
          <a:p>
            <a:pPr fontAlgn="auto"/>
            <a:fld id="{7D9BB5D0-35E4-459D-AEF3-FE4D7C45CC19}" type="slidenum">
              <a:rPr lang="zh-CN" altLang="en-US" strike="noStrike" noProof="1" smtClean="0">
                <a:latin typeface="+mn-lt"/>
                <a:ea typeface="+mn-ea"/>
                <a:cs typeface="+mn-cs"/>
              </a:rPr>
            </a:fld>
            <a:endParaRPr lang="zh-CN" altLang="en-US" strike="noStrike" noProof="1"/>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3_标题幻灯片">
    <p:bg>
      <p:bgPr>
        <a:blipFill rotWithShape="0">
          <a:blip r:embed="rId2"/>
          <a:stretch>
            <a:fillRect/>
          </a:stretch>
        </a:blipFill>
        <a:effectLst/>
      </p:bgPr>
    </p:bg>
    <p:spTree>
      <p:nvGrpSpPr>
        <p:cNvPr id="1" name=""/>
        <p:cNvGrpSpPr/>
        <p:nvPr/>
      </p:nvGrpSpPr>
      <p:grpSpPr>
        <a:xfrm>
          <a:off x="0" y="0"/>
          <a:ext cx="0" cy="0"/>
          <a:chOff x="0" y="0"/>
          <a:chExt cx="0" cy="0"/>
        </a:xfrm>
      </p:grpSpPr>
      <p:sp>
        <p:nvSpPr>
          <p:cNvPr id="5" name="矩形 4"/>
          <p:cNvSpPr/>
          <p:nvPr userDrawn="1"/>
        </p:nvSpPr>
        <p:spPr>
          <a:xfrm>
            <a:off x="5544185" y="-10795"/>
            <a:ext cx="6668135" cy="68573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2_标题幻灯片">
    <p:bg>
      <p:bgPr>
        <a:blipFill rotWithShape="0">
          <a:blip r:embed="rId2"/>
          <a:stretch>
            <a:fillRect/>
          </a:stretch>
        </a:blipFill>
        <a:effectLst/>
      </p:bgPr>
    </p:bg>
    <p:spTree>
      <p:nvGrpSpPr>
        <p:cNvPr id="1" name=""/>
        <p:cNvGrpSpPr/>
        <p:nvPr/>
      </p:nvGrpSpPr>
      <p:grpSpPr>
        <a:xfrm>
          <a:off x="0" y="0"/>
          <a:ext cx="0" cy="0"/>
          <a:chOff x="0" y="0"/>
          <a:chExt cx="0" cy="0"/>
        </a:xfrm>
      </p:grpSpPr>
      <p:sp>
        <p:nvSpPr>
          <p:cNvPr id="5" name="矩形 4"/>
          <p:cNvSpPr/>
          <p:nvPr userDrawn="1"/>
        </p:nvSpPr>
        <p:spPr>
          <a:xfrm>
            <a:off x="0" y="-30480"/>
            <a:ext cx="12212320" cy="524129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1_标题幻灯片">
    <p:bg>
      <p:bgPr>
        <a:blipFill rotWithShape="0">
          <a:blip r:embed="rId2"/>
          <a:stretch>
            <a:fillRect/>
          </a:stretch>
        </a:blipFill>
        <a:effectLst/>
      </p:bgPr>
    </p:bg>
    <p:spTree>
      <p:nvGrpSpPr>
        <p:cNvPr id="1" name=""/>
        <p:cNvGrpSpPr/>
        <p:nvPr/>
      </p:nvGrpSpPr>
      <p:grpSpPr>
        <a:xfrm>
          <a:off x="0" y="0"/>
          <a:ext cx="0" cy="0"/>
          <a:chOff x="0" y="0"/>
          <a:chExt cx="0" cy="0"/>
        </a:xfrm>
      </p:grpSpPr>
      <p:sp>
        <p:nvSpPr>
          <p:cNvPr id="5" name="矩形 4"/>
          <p:cNvSpPr/>
          <p:nvPr userDrawn="1"/>
        </p:nvSpPr>
        <p:spPr>
          <a:xfrm>
            <a:off x="0" y="-30480"/>
            <a:ext cx="12212320" cy="18700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userDrawn="1"/>
        </p:nvSpPr>
        <p:spPr>
          <a:xfrm>
            <a:off x="0" y="4730115"/>
            <a:ext cx="12212320" cy="2133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p:spPr>
        <p:txBody>
          <a:bodyPr/>
          <a:lstStyle/>
          <a:p>
            <a:pPr fontAlgn="auto"/>
            <a:r>
              <a:rPr lang="zh-CN" altLang="en-US" strike="noStrike" noProof="1"/>
              <a:t>单击此处编辑母版标题样式</a:t>
            </a:r>
            <a:endParaRPr lang="zh-CN" altLang="en-US" strike="noStrike" noProof="1"/>
          </a:p>
        </p:txBody>
      </p:sp>
      <p:sp>
        <p:nvSpPr>
          <p:cNvPr id="3" name="内容占位符 2"/>
          <p:cNvSpPr>
            <a:spLocks noGrp="1"/>
          </p:cNvSpPr>
          <p:nvPr>
            <p:ph idx="1"/>
          </p:nvPr>
        </p:nvSpPr>
        <p:spPr>
          <a:xfrm>
            <a:off x="838200" y="1825625"/>
            <a:ext cx="10515600" cy="4351338"/>
          </a:xfrm>
        </p:spPr>
        <p:txBody>
          <a:bodyPr/>
          <a:lstStyle/>
          <a:p>
            <a:pPr lvl="0" fontAlgn="auto"/>
            <a:r>
              <a:rPr lang="zh-CN" altLang="en-US" strike="noStrike" noProof="1"/>
              <a:t>单击此处编辑母版文本样式</a:t>
            </a:r>
            <a:endParaRPr lang="zh-CN" altLang="en-US" strike="noStrike" noProof="1"/>
          </a:p>
          <a:p>
            <a:pPr lvl="1" fontAlgn="auto"/>
            <a:r>
              <a:rPr lang="zh-CN" altLang="en-US" strike="noStrike" noProof="1"/>
              <a:t>第二级</a:t>
            </a:r>
            <a:endParaRPr lang="zh-CN" altLang="en-US" strike="noStrike" noProof="1"/>
          </a:p>
          <a:p>
            <a:pPr lvl="2" fontAlgn="auto"/>
            <a:r>
              <a:rPr lang="zh-CN" altLang="en-US" strike="noStrike" noProof="1"/>
              <a:t>第三级</a:t>
            </a:r>
            <a:endParaRPr lang="zh-CN" altLang="en-US" strike="noStrike" noProof="1"/>
          </a:p>
          <a:p>
            <a:pPr lvl="3" fontAlgn="auto"/>
            <a:r>
              <a:rPr lang="zh-CN" altLang="en-US" strike="noStrike" noProof="1"/>
              <a:t>第四级</a:t>
            </a:r>
            <a:endParaRPr lang="zh-CN" altLang="en-US" strike="noStrike" noProof="1"/>
          </a:p>
          <a:p>
            <a:pPr lvl="4" fontAlgn="auto"/>
            <a:r>
              <a:rPr lang="zh-CN" altLang="en-US" strike="noStrike" noProof="1"/>
              <a:t>第五级</a:t>
            </a:r>
            <a:endParaRPr lang="zh-CN" altLang="en-US" strike="noStrike" noProof="1"/>
          </a:p>
        </p:txBody>
      </p:sp>
      <p:sp>
        <p:nvSpPr>
          <p:cNvPr id="4" name="日期占位符 3"/>
          <p:cNvSpPr>
            <a:spLocks noGrp="1"/>
          </p:cNvSpPr>
          <p:nvPr>
            <p:ph type="dt" sz="half" idx="10"/>
          </p:nvPr>
        </p:nvSpPr>
        <p:spPr>
          <a:xfrm>
            <a:off x="838200" y="6356350"/>
            <a:ext cx="2743200" cy="365125"/>
          </a:xfrm>
        </p:spPr>
        <p:txBody>
          <a:bodyPr/>
          <a:lstStyle/>
          <a:p>
            <a:pPr fontAlgn="auto"/>
            <a:r>
              <a:rPr lang="en-US" altLang="zh-CN" strike="noStrike" noProof="1">
                <a:latin typeface="+mn-lt"/>
                <a:ea typeface="+mn-ea"/>
                <a:cs typeface="+mn-cs"/>
              </a:rPr>
              <a:t>2018/12/4</a:t>
            </a:r>
            <a:endParaRPr lang="zh-CN" altLang="en-US" strike="noStrike" noProof="1"/>
          </a:p>
        </p:txBody>
      </p:sp>
      <p:sp>
        <p:nvSpPr>
          <p:cNvPr id="5" name="页脚占位符 4"/>
          <p:cNvSpPr>
            <a:spLocks noGrp="1"/>
          </p:cNvSpPr>
          <p:nvPr>
            <p:ph type="ftr" sz="quarter" idx="11"/>
          </p:nvPr>
        </p:nvSpPr>
        <p:spPr>
          <a:xfrm>
            <a:off x="4038600" y="6356350"/>
            <a:ext cx="4114800" cy="365125"/>
          </a:xfrm>
        </p:spPr>
        <p:txBody>
          <a:bodyPr/>
          <a:lstStyle/>
          <a:p>
            <a:pPr fontAlgn="auto"/>
            <a:endParaRPr lang="zh-CN" altLang="en-US" strike="noStrike" noProof="1"/>
          </a:p>
        </p:txBody>
      </p:sp>
      <p:sp>
        <p:nvSpPr>
          <p:cNvPr id="6" name="灯片编号占位符 5"/>
          <p:cNvSpPr>
            <a:spLocks noGrp="1"/>
          </p:cNvSpPr>
          <p:nvPr>
            <p:ph type="sldNum" sz="quarter" idx="12"/>
          </p:nvPr>
        </p:nvSpPr>
        <p:spPr>
          <a:xfrm>
            <a:off x="8610600" y="6356350"/>
            <a:ext cx="2743200" cy="365125"/>
          </a:xfrm>
        </p:spPr>
        <p:txBody>
          <a:bodyPr/>
          <a:lstStyle/>
          <a:p>
            <a:pPr fontAlgn="auto"/>
            <a:fld id="{7D9BB5D0-35E4-459D-AEF3-FE4D7C45CC19}" type="slidenum">
              <a:rPr lang="zh-CN" altLang="en-US" strike="noStrike" noProof="1" smtClean="0">
                <a:latin typeface="+mn-lt"/>
                <a:ea typeface="+mn-ea"/>
                <a:cs typeface="+mn-cs"/>
              </a:rPr>
            </a:fld>
            <a:endParaRPr lang="zh-CN" altLang="en-US" strike="noStrike" noProof="1"/>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838200" y="6356350"/>
            <a:ext cx="2743200" cy="365125"/>
          </a:xfrm>
        </p:spPr>
        <p:txBody>
          <a:bodyPr/>
          <a:lstStyle/>
          <a:p>
            <a:pPr fontAlgn="auto"/>
            <a:r>
              <a:rPr lang="en-US" altLang="zh-CN" strike="noStrike" noProof="1">
                <a:latin typeface="+mn-lt"/>
                <a:ea typeface="+mn-ea"/>
                <a:cs typeface="+mn-cs"/>
              </a:rPr>
              <a:t>2018/12/4</a:t>
            </a:r>
            <a:endParaRPr lang="zh-CN" altLang="en-US" strike="noStrike" noProof="1"/>
          </a:p>
        </p:txBody>
      </p:sp>
      <p:sp>
        <p:nvSpPr>
          <p:cNvPr id="3" name="页脚占位符 2"/>
          <p:cNvSpPr>
            <a:spLocks noGrp="1"/>
          </p:cNvSpPr>
          <p:nvPr>
            <p:ph type="ftr" sz="quarter" idx="11"/>
          </p:nvPr>
        </p:nvSpPr>
        <p:spPr>
          <a:xfrm>
            <a:off x="4038600" y="6356350"/>
            <a:ext cx="4114800" cy="365125"/>
          </a:xfrm>
        </p:spPr>
        <p:txBody>
          <a:bodyPr/>
          <a:lstStyle/>
          <a:p>
            <a:pPr fontAlgn="auto"/>
            <a:endParaRPr lang="zh-CN" altLang="en-US" strike="noStrike" noProof="1"/>
          </a:p>
        </p:txBody>
      </p:sp>
      <p:sp>
        <p:nvSpPr>
          <p:cNvPr id="4" name="灯片编号占位符 3"/>
          <p:cNvSpPr>
            <a:spLocks noGrp="1"/>
          </p:cNvSpPr>
          <p:nvPr>
            <p:ph type="sldNum" sz="quarter" idx="12"/>
          </p:nvPr>
        </p:nvSpPr>
        <p:spPr>
          <a:xfrm>
            <a:off x="8610600" y="6356350"/>
            <a:ext cx="2743200" cy="365125"/>
          </a:xfrm>
        </p:spPr>
        <p:txBody>
          <a:bodyPr/>
          <a:lstStyle/>
          <a:p>
            <a:pPr fontAlgn="auto"/>
            <a:fld id="{7D9BB5D0-35E4-459D-AEF3-FE4D7C45CC19}" type="slidenum">
              <a:rPr lang="zh-CN" altLang="en-US" strike="noStrike" noProof="1" smtClean="0">
                <a:latin typeface="+mn-lt"/>
                <a:ea typeface="+mn-ea"/>
                <a:cs typeface="+mn-cs"/>
              </a:rPr>
            </a:fld>
            <a:endParaRPr lang="zh-CN" altLang="en-US" strike="noStrike" noProof="1"/>
          </a:p>
        </p:txBody>
      </p:sp>
    </p:spTree>
  </p:cSld>
  <p:clrMapOvr>
    <a:masterClrMapping/>
  </p:clrMapOvr>
</p:sldLayout>
</file>

<file path=ppt/slideMasters/_rels/slideMaster1.xml.rels><?xml version="1.0" encoding="UTF-8" standalone="yes"?>
<Relationships xmlns="http://schemas.openxmlformats.org/package/2006/relationships"><Relationship Id="rId7" Type="http://schemas.openxmlformats.org/officeDocument/2006/relationships/theme" Target="../theme/theme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hf sldNum="0"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172" name="直接连接符 7171"/>
          <p:cNvCxnSpPr/>
          <p:nvPr/>
        </p:nvCxnSpPr>
        <p:spPr>
          <a:xfrm flipV="1">
            <a:off x="836262" y="2475319"/>
            <a:ext cx="10689965" cy="1"/>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grpSp>
        <p:nvGrpSpPr>
          <p:cNvPr id="12304" name="组合 22"/>
          <p:cNvGrpSpPr/>
          <p:nvPr/>
        </p:nvGrpSpPr>
        <p:grpSpPr>
          <a:xfrm>
            <a:off x="544513" y="292100"/>
            <a:ext cx="1794939" cy="555625"/>
            <a:chOff x="857" y="459"/>
            <a:chExt cx="2827" cy="876"/>
          </a:xfrm>
        </p:grpSpPr>
        <p:sp>
          <p:nvSpPr>
            <p:cNvPr id="12305" name="矩形 6"/>
            <p:cNvSpPr/>
            <p:nvPr/>
          </p:nvSpPr>
          <p:spPr>
            <a:xfrm>
              <a:off x="1777" y="568"/>
              <a:ext cx="1907" cy="631"/>
            </a:xfrm>
            <a:prstGeom prst="rect">
              <a:avLst/>
            </a:prstGeom>
            <a:noFill/>
            <a:ln w="9525">
              <a:noFill/>
            </a:ln>
          </p:spPr>
          <p:txBody>
            <a:bodyPr wrap="none" anchor="t">
              <a:spAutoFit/>
            </a:bodyPr>
            <a:lstStyle/>
            <a:p>
              <a:pPr lvl="0" indent="0"/>
              <a:r>
                <a:rPr lang="zh-CN" altLang="en-US" sz="2000" b="1" dirty="0">
                  <a:solidFill>
                    <a:srgbClr val="404040"/>
                  </a:solidFill>
                  <a:latin typeface="微软雅黑" panose="020B0503020204020204" charset="-122"/>
                  <a:ea typeface="微软雅黑" panose="020B0503020204020204" charset="-122"/>
                </a:rPr>
                <a:t>场地踏勘</a:t>
              </a:r>
              <a:endParaRPr lang="zh-CN" altLang="en-US" sz="2000" b="1" dirty="0">
                <a:solidFill>
                  <a:srgbClr val="404040"/>
                </a:solidFill>
                <a:latin typeface="微软雅黑" panose="020B0503020204020204" charset="-122"/>
                <a:ea typeface="微软雅黑" panose="020B0503020204020204" charset="-122"/>
              </a:endParaRPr>
            </a:p>
          </p:txBody>
        </p:sp>
        <p:sp>
          <p:nvSpPr>
            <p:cNvPr id="4" name="椭圆 3"/>
            <p:cNvSpPr/>
            <p:nvPr/>
          </p:nvSpPr>
          <p:spPr>
            <a:xfrm>
              <a:off x="857" y="459"/>
              <a:ext cx="920" cy="876"/>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trike="noStrike" noProof="1"/>
            </a:p>
          </p:txBody>
        </p:sp>
        <p:sp>
          <p:nvSpPr>
            <p:cNvPr id="12307" name="Freeform 129"/>
            <p:cNvSpPr>
              <a:spLocks noEditPoints="1"/>
            </p:cNvSpPr>
            <p:nvPr/>
          </p:nvSpPr>
          <p:spPr>
            <a:xfrm>
              <a:off x="973" y="748"/>
              <a:ext cx="687" cy="298"/>
            </a:xfrm>
            <a:custGeom>
              <a:avLst/>
              <a:gdLst/>
              <a:ahLst/>
              <a:cxnLst>
                <a:cxn ang="0">
                  <a:pos x="597" y="129"/>
                </a:cxn>
                <a:cxn ang="0">
                  <a:pos x="566" y="136"/>
                </a:cxn>
                <a:cxn ang="0">
                  <a:pos x="410" y="0"/>
                </a:cxn>
                <a:cxn ang="0">
                  <a:pos x="353" y="9"/>
                </a:cxn>
                <a:cxn ang="0">
                  <a:pos x="343" y="19"/>
                </a:cxn>
                <a:cxn ang="0">
                  <a:pos x="343" y="288"/>
                </a:cxn>
                <a:cxn ang="0">
                  <a:pos x="353" y="298"/>
                </a:cxn>
                <a:cxn ang="0">
                  <a:pos x="597" y="298"/>
                </a:cxn>
                <a:cxn ang="0">
                  <a:pos x="687" y="215"/>
                </a:cxn>
                <a:cxn ang="0">
                  <a:pos x="597" y="129"/>
                </a:cxn>
                <a:cxn ang="0">
                  <a:pos x="270" y="298"/>
                </a:cxn>
                <a:cxn ang="0">
                  <a:pos x="289" y="298"/>
                </a:cxn>
                <a:cxn ang="0">
                  <a:pos x="302" y="149"/>
                </a:cxn>
                <a:cxn ang="0">
                  <a:pos x="289" y="0"/>
                </a:cxn>
                <a:cxn ang="0">
                  <a:pos x="270" y="0"/>
                </a:cxn>
                <a:cxn ang="0">
                  <a:pos x="257" y="149"/>
                </a:cxn>
                <a:cxn ang="0">
                  <a:pos x="270" y="298"/>
                </a:cxn>
                <a:cxn ang="0">
                  <a:pos x="203" y="298"/>
                </a:cxn>
                <a:cxn ang="0">
                  <a:pos x="184" y="298"/>
                </a:cxn>
                <a:cxn ang="0">
                  <a:pos x="171" y="190"/>
                </a:cxn>
                <a:cxn ang="0">
                  <a:pos x="184" y="85"/>
                </a:cxn>
                <a:cxn ang="0">
                  <a:pos x="203" y="85"/>
                </a:cxn>
                <a:cxn ang="0">
                  <a:pos x="216" y="193"/>
                </a:cxn>
                <a:cxn ang="0">
                  <a:pos x="203" y="298"/>
                </a:cxn>
                <a:cxn ang="0">
                  <a:pos x="98" y="298"/>
                </a:cxn>
                <a:cxn ang="0">
                  <a:pos x="117" y="298"/>
                </a:cxn>
                <a:cxn ang="0">
                  <a:pos x="130" y="212"/>
                </a:cxn>
                <a:cxn ang="0">
                  <a:pos x="117" y="126"/>
                </a:cxn>
                <a:cxn ang="0">
                  <a:pos x="98" y="126"/>
                </a:cxn>
                <a:cxn ang="0">
                  <a:pos x="85" y="212"/>
                </a:cxn>
                <a:cxn ang="0">
                  <a:pos x="98" y="298"/>
                </a:cxn>
                <a:cxn ang="0">
                  <a:pos x="12" y="256"/>
                </a:cxn>
                <a:cxn ang="0">
                  <a:pos x="31" y="256"/>
                </a:cxn>
                <a:cxn ang="0">
                  <a:pos x="44" y="212"/>
                </a:cxn>
                <a:cxn ang="0">
                  <a:pos x="31" y="171"/>
                </a:cxn>
                <a:cxn ang="0">
                  <a:pos x="12" y="171"/>
                </a:cxn>
                <a:cxn ang="0">
                  <a:pos x="0" y="212"/>
                </a:cxn>
                <a:cxn ang="0">
                  <a:pos x="12" y="256"/>
                </a:cxn>
              </a:cxnLst>
              <a:rect l="0" t="0" r="0" b="0"/>
              <a:pathLst>
                <a:path w="216" h="94">
                  <a:moveTo>
                    <a:pt x="188" y="41"/>
                  </a:moveTo>
                  <a:cubicBezTo>
                    <a:pt x="184" y="41"/>
                    <a:pt x="181" y="42"/>
                    <a:pt x="178" y="43"/>
                  </a:cubicBezTo>
                  <a:cubicBezTo>
                    <a:pt x="175" y="19"/>
                    <a:pt x="154" y="0"/>
                    <a:pt x="129" y="0"/>
                  </a:cubicBezTo>
                  <a:cubicBezTo>
                    <a:pt x="122" y="0"/>
                    <a:pt x="116" y="1"/>
                    <a:pt x="111" y="3"/>
                  </a:cubicBezTo>
                  <a:cubicBezTo>
                    <a:pt x="109" y="4"/>
                    <a:pt x="108" y="5"/>
                    <a:pt x="108" y="6"/>
                  </a:cubicBezTo>
                  <a:cubicBezTo>
                    <a:pt x="108" y="91"/>
                    <a:pt x="108" y="91"/>
                    <a:pt x="108" y="91"/>
                  </a:cubicBezTo>
                  <a:cubicBezTo>
                    <a:pt x="108" y="93"/>
                    <a:pt x="110" y="94"/>
                    <a:pt x="111" y="94"/>
                  </a:cubicBezTo>
                  <a:cubicBezTo>
                    <a:pt x="111" y="94"/>
                    <a:pt x="188" y="94"/>
                    <a:pt x="188" y="94"/>
                  </a:cubicBezTo>
                  <a:cubicBezTo>
                    <a:pt x="204" y="94"/>
                    <a:pt x="216" y="82"/>
                    <a:pt x="216" y="68"/>
                  </a:cubicBezTo>
                  <a:cubicBezTo>
                    <a:pt x="216" y="53"/>
                    <a:pt x="204" y="41"/>
                    <a:pt x="188" y="41"/>
                  </a:cubicBezTo>
                  <a:close/>
                  <a:moveTo>
                    <a:pt x="85" y="94"/>
                  </a:moveTo>
                  <a:cubicBezTo>
                    <a:pt x="91" y="94"/>
                    <a:pt x="91" y="94"/>
                    <a:pt x="91" y="94"/>
                  </a:cubicBezTo>
                  <a:cubicBezTo>
                    <a:pt x="95" y="47"/>
                    <a:pt x="95" y="47"/>
                    <a:pt x="95" y="47"/>
                  </a:cubicBezTo>
                  <a:cubicBezTo>
                    <a:pt x="91" y="0"/>
                    <a:pt x="91" y="0"/>
                    <a:pt x="91" y="0"/>
                  </a:cubicBezTo>
                  <a:cubicBezTo>
                    <a:pt x="85" y="0"/>
                    <a:pt x="85" y="0"/>
                    <a:pt x="85" y="0"/>
                  </a:cubicBezTo>
                  <a:cubicBezTo>
                    <a:pt x="81" y="47"/>
                    <a:pt x="81" y="47"/>
                    <a:pt x="81" y="47"/>
                  </a:cubicBezTo>
                  <a:lnTo>
                    <a:pt x="85" y="94"/>
                  </a:lnTo>
                  <a:close/>
                  <a:moveTo>
                    <a:pt x="64" y="94"/>
                  </a:moveTo>
                  <a:cubicBezTo>
                    <a:pt x="58" y="94"/>
                    <a:pt x="58" y="94"/>
                    <a:pt x="58" y="94"/>
                  </a:cubicBezTo>
                  <a:cubicBezTo>
                    <a:pt x="54" y="60"/>
                    <a:pt x="54" y="60"/>
                    <a:pt x="54" y="60"/>
                  </a:cubicBezTo>
                  <a:cubicBezTo>
                    <a:pt x="58" y="27"/>
                    <a:pt x="58" y="27"/>
                    <a:pt x="58" y="27"/>
                  </a:cubicBezTo>
                  <a:cubicBezTo>
                    <a:pt x="64" y="27"/>
                    <a:pt x="64" y="27"/>
                    <a:pt x="64" y="27"/>
                  </a:cubicBezTo>
                  <a:cubicBezTo>
                    <a:pt x="68" y="61"/>
                    <a:pt x="68" y="61"/>
                    <a:pt x="68" y="61"/>
                  </a:cubicBezTo>
                  <a:lnTo>
                    <a:pt x="64" y="94"/>
                  </a:lnTo>
                  <a:close/>
                  <a:moveTo>
                    <a:pt x="31" y="94"/>
                  </a:moveTo>
                  <a:cubicBezTo>
                    <a:pt x="37" y="94"/>
                    <a:pt x="37" y="94"/>
                    <a:pt x="37" y="94"/>
                  </a:cubicBezTo>
                  <a:cubicBezTo>
                    <a:pt x="41" y="67"/>
                    <a:pt x="41" y="67"/>
                    <a:pt x="41" y="67"/>
                  </a:cubicBezTo>
                  <a:cubicBezTo>
                    <a:pt x="37" y="40"/>
                    <a:pt x="37" y="40"/>
                    <a:pt x="37" y="40"/>
                  </a:cubicBezTo>
                  <a:cubicBezTo>
                    <a:pt x="31" y="40"/>
                    <a:pt x="31" y="40"/>
                    <a:pt x="31" y="40"/>
                  </a:cubicBezTo>
                  <a:cubicBezTo>
                    <a:pt x="27" y="67"/>
                    <a:pt x="27" y="67"/>
                    <a:pt x="27" y="67"/>
                  </a:cubicBezTo>
                  <a:lnTo>
                    <a:pt x="31" y="94"/>
                  </a:lnTo>
                  <a:close/>
                  <a:moveTo>
                    <a:pt x="4" y="81"/>
                  </a:moveTo>
                  <a:cubicBezTo>
                    <a:pt x="10" y="81"/>
                    <a:pt x="10" y="81"/>
                    <a:pt x="10" y="81"/>
                  </a:cubicBezTo>
                  <a:cubicBezTo>
                    <a:pt x="14" y="67"/>
                    <a:pt x="14" y="67"/>
                    <a:pt x="14" y="67"/>
                  </a:cubicBezTo>
                  <a:cubicBezTo>
                    <a:pt x="10" y="54"/>
                    <a:pt x="10" y="54"/>
                    <a:pt x="10" y="54"/>
                  </a:cubicBezTo>
                  <a:cubicBezTo>
                    <a:pt x="4" y="54"/>
                    <a:pt x="4" y="54"/>
                    <a:pt x="4" y="54"/>
                  </a:cubicBezTo>
                  <a:cubicBezTo>
                    <a:pt x="0" y="67"/>
                    <a:pt x="0" y="67"/>
                    <a:pt x="0" y="67"/>
                  </a:cubicBezTo>
                  <a:lnTo>
                    <a:pt x="4" y="81"/>
                  </a:lnTo>
                  <a:close/>
                </a:path>
              </a:pathLst>
            </a:custGeom>
            <a:solidFill>
              <a:srgbClr val="FFFFFF"/>
            </a:solidFill>
            <a:ln w="9525">
              <a:noFill/>
            </a:ln>
          </p:spPr>
          <p:txBody>
            <a:bodyPr/>
            <a:lstStyle/>
            <a:p>
              <a:endParaRPr lang="zh-CN" altLang="en-US"/>
            </a:p>
          </p:txBody>
        </p:sp>
      </p:grpSp>
      <p:sp>
        <p:nvSpPr>
          <p:cNvPr id="16" name="TextBox 23"/>
          <p:cNvSpPr txBox="1"/>
          <p:nvPr/>
        </p:nvSpPr>
        <p:spPr>
          <a:xfrm>
            <a:off x="836262" y="2903457"/>
            <a:ext cx="10689965" cy="3383280"/>
          </a:xfrm>
          <a:prstGeom prst="rect">
            <a:avLst/>
          </a:prstGeom>
          <a:noFill/>
        </p:spPr>
        <p:txBody>
          <a:bodyPr wrap="square" rtlCol="0">
            <a:spAutoFit/>
          </a:bodyPr>
          <a:lstStyle/>
          <a:p>
            <a:pPr>
              <a:lnSpc>
                <a:spcPct val="150000"/>
              </a:lnSpc>
            </a:pPr>
            <a:r>
              <a:rPr lang="zh-CN" altLang="en-US" sz="1200" dirty="0">
                <a:solidFill>
                  <a:schemeClr val="tx1">
                    <a:lumMod val="75000"/>
                    <a:lumOff val="25000"/>
                  </a:schemeClr>
                </a:solidFill>
                <a:latin typeface="微软雅黑" panose="020B0503020204020204" charset="-122"/>
                <a:ea typeface="微软雅黑" panose="020B0503020204020204" charset="-122"/>
                <a:cs typeface="+mn-ea"/>
                <a:sym typeface="+mn-lt"/>
              </a:rPr>
              <a:t>请先</a:t>
            </a:r>
            <a:r>
              <a:rPr lang="zh-CN" altLang="en-US" sz="1200" dirty="0" smtClean="0">
                <a:solidFill>
                  <a:schemeClr val="tx1">
                    <a:lumMod val="75000"/>
                    <a:lumOff val="25000"/>
                  </a:schemeClr>
                </a:solidFill>
                <a:latin typeface="微软雅黑" panose="020B0503020204020204" charset="-122"/>
                <a:ea typeface="微软雅黑" panose="020B0503020204020204" charset="-122"/>
                <a:cs typeface="+mn-ea"/>
                <a:sym typeface="+mn-lt"/>
              </a:rPr>
              <a:t>与贾工联络</a:t>
            </a:r>
            <a:r>
              <a:rPr lang="zh-CN" altLang="en-US" sz="1200" dirty="0">
                <a:solidFill>
                  <a:schemeClr val="tx1">
                    <a:lumMod val="75000"/>
                    <a:lumOff val="25000"/>
                  </a:schemeClr>
                </a:solidFill>
                <a:latin typeface="微软雅黑" panose="020B0503020204020204" charset="-122"/>
                <a:ea typeface="微软雅黑" panose="020B0503020204020204" charset="-122"/>
                <a:cs typeface="+mn-ea"/>
                <a:sym typeface="+mn-lt"/>
              </a:rPr>
              <a:t>确定踏勘时间，然后将下列信息发送</a:t>
            </a:r>
            <a:r>
              <a:rPr lang="zh-CN" altLang="en-US" sz="1200" dirty="0" smtClean="0">
                <a:solidFill>
                  <a:schemeClr val="tx1">
                    <a:lumMod val="75000"/>
                    <a:lumOff val="25000"/>
                  </a:schemeClr>
                </a:solidFill>
                <a:latin typeface="微软雅黑" panose="020B0503020204020204" charset="-122"/>
                <a:ea typeface="微软雅黑" panose="020B0503020204020204" charset="-122"/>
                <a:cs typeface="+mn-ea"/>
                <a:sym typeface="+mn-lt"/>
              </a:rPr>
              <a:t>至邮箱</a:t>
            </a:r>
            <a:r>
              <a:rPr lang="en-US" altLang="zh-CN" sz="1200" b="1" dirty="0" smtClean="0">
                <a:solidFill>
                  <a:srgbClr val="FF0000"/>
                </a:solidFill>
                <a:latin typeface="微软雅黑" panose="020B0503020204020204" charset="-122"/>
                <a:ea typeface="微软雅黑" panose="020B0503020204020204" charset="-122"/>
                <a:cs typeface="+mn-ea"/>
                <a:sym typeface="+mn-lt"/>
              </a:rPr>
              <a:t>zbzx@hzairport.com</a:t>
            </a:r>
            <a:endParaRPr lang="zh-CN" altLang="en-US" sz="1200" b="1" dirty="0">
              <a:solidFill>
                <a:srgbClr val="FF0000"/>
              </a:solidFill>
              <a:latin typeface="微软雅黑" panose="020B0503020204020204" charset="-122"/>
              <a:ea typeface="微软雅黑" panose="020B0503020204020204" charset="-122"/>
              <a:cs typeface="+mn-ea"/>
              <a:sym typeface="+mn-lt"/>
            </a:endParaRPr>
          </a:p>
          <a:p>
            <a:pPr>
              <a:lnSpc>
                <a:spcPct val="150000"/>
              </a:lnSpc>
            </a:pPr>
            <a:r>
              <a:rPr lang="zh-CN" altLang="en-US" sz="1200" dirty="0">
                <a:solidFill>
                  <a:schemeClr val="tx1">
                    <a:lumMod val="75000"/>
                    <a:lumOff val="25000"/>
                  </a:schemeClr>
                </a:solidFill>
                <a:latin typeface="微软雅黑" panose="020B0503020204020204" charset="-122"/>
                <a:ea typeface="微软雅黑" panose="020B0503020204020204" charset="-122"/>
                <a:cs typeface="+mn-ea"/>
                <a:sym typeface="+mn-lt"/>
              </a:rPr>
              <a:t>上报文字信息：踏勘人员姓名、性别、身份证号、电话、公司名称、职务</a:t>
            </a:r>
            <a:endParaRPr lang="en-US" altLang="zh-CN" sz="1200" dirty="0">
              <a:solidFill>
                <a:schemeClr val="tx1">
                  <a:lumMod val="75000"/>
                  <a:lumOff val="25000"/>
                </a:schemeClr>
              </a:solidFill>
              <a:latin typeface="微软雅黑" panose="020B0503020204020204" charset="-122"/>
              <a:ea typeface="微软雅黑" panose="020B0503020204020204" charset="-122"/>
              <a:cs typeface="+mn-ea"/>
              <a:sym typeface="+mn-lt"/>
            </a:endParaRPr>
          </a:p>
          <a:p>
            <a:pPr>
              <a:lnSpc>
                <a:spcPct val="150000"/>
              </a:lnSpc>
            </a:pPr>
            <a:r>
              <a:rPr lang="zh-CN" altLang="en-US" sz="1200" dirty="0">
                <a:solidFill>
                  <a:schemeClr val="tx1">
                    <a:lumMod val="75000"/>
                    <a:lumOff val="25000"/>
                  </a:schemeClr>
                </a:solidFill>
                <a:latin typeface="微软雅黑" panose="020B0503020204020204" charset="-122"/>
                <a:ea typeface="微软雅黑" panose="020B0503020204020204" charset="-122"/>
                <a:cs typeface="+mn-ea"/>
                <a:sym typeface="+mn-lt"/>
              </a:rPr>
              <a:t>上传身份证正面</a:t>
            </a:r>
            <a:r>
              <a:rPr lang="zh-CN" altLang="en-US" sz="1200" dirty="0" smtClean="0">
                <a:solidFill>
                  <a:schemeClr val="tx1">
                    <a:lumMod val="75000"/>
                    <a:lumOff val="25000"/>
                  </a:schemeClr>
                </a:solidFill>
                <a:latin typeface="微软雅黑" panose="020B0503020204020204" charset="-122"/>
                <a:ea typeface="微软雅黑" panose="020B0503020204020204" charset="-122"/>
                <a:cs typeface="+mn-ea"/>
                <a:sym typeface="+mn-lt"/>
              </a:rPr>
              <a:t>照片，邮件主题为“报名</a:t>
            </a:r>
            <a:r>
              <a:rPr lang="en-US" altLang="zh-CN" sz="1200" dirty="0" smtClean="0">
                <a:solidFill>
                  <a:srgbClr val="FF0000"/>
                </a:solidFill>
                <a:latin typeface="微软雅黑" panose="020B0503020204020204" charset="-122"/>
                <a:ea typeface="微软雅黑" panose="020B0503020204020204" charset="-122"/>
                <a:cs typeface="+mn-ea"/>
                <a:sym typeface="+mn-lt"/>
              </a:rPr>
              <a:t>2019</a:t>
            </a:r>
            <a:r>
              <a:rPr lang="zh-CN" altLang="en-US" sz="1200" dirty="0" smtClean="0">
                <a:solidFill>
                  <a:srgbClr val="FF0000"/>
                </a:solidFill>
                <a:latin typeface="微软雅黑" panose="020B0503020204020204" charset="-122"/>
                <a:ea typeface="微软雅黑" panose="020B0503020204020204" charset="-122"/>
                <a:cs typeface="+mn-ea"/>
                <a:sym typeface="+mn-lt"/>
              </a:rPr>
              <a:t>年</a:t>
            </a:r>
            <a:r>
              <a:rPr lang="en-US" altLang="zh-CN" sz="1200" dirty="0" smtClean="0">
                <a:solidFill>
                  <a:srgbClr val="FF0000"/>
                </a:solidFill>
                <a:latin typeface="微软雅黑" panose="020B0503020204020204" charset="-122"/>
                <a:ea typeface="微软雅黑" panose="020B0503020204020204" charset="-122"/>
                <a:cs typeface="+mn-ea"/>
                <a:sym typeface="+mn-lt"/>
              </a:rPr>
              <a:t>6</a:t>
            </a:r>
            <a:r>
              <a:rPr lang="zh-CN" altLang="en-US" sz="1200" dirty="0" smtClean="0">
                <a:solidFill>
                  <a:srgbClr val="FF0000"/>
                </a:solidFill>
                <a:latin typeface="微软雅黑" panose="020B0503020204020204" charset="-122"/>
                <a:ea typeface="微软雅黑" panose="020B0503020204020204" charset="-122"/>
                <a:cs typeface="+mn-ea"/>
                <a:sym typeface="+mn-lt"/>
              </a:rPr>
              <a:t>月</a:t>
            </a:r>
            <a:r>
              <a:rPr lang="en-US" altLang="zh-CN" sz="1200" dirty="0" smtClean="0">
                <a:solidFill>
                  <a:srgbClr val="FF0000"/>
                </a:solidFill>
                <a:latin typeface="微软雅黑" panose="020B0503020204020204" charset="-122"/>
                <a:ea typeface="微软雅黑" panose="020B0503020204020204" charset="-122"/>
                <a:cs typeface="+mn-ea"/>
                <a:sym typeface="+mn-lt"/>
              </a:rPr>
              <a:t>6</a:t>
            </a:r>
            <a:r>
              <a:rPr lang="zh-CN" altLang="en-US" sz="1200" dirty="0" smtClean="0">
                <a:solidFill>
                  <a:srgbClr val="FF0000"/>
                </a:solidFill>
                <a:latin typeface="微软雅黑" panose="020B0503020204020204" charset="-122"/>
                <a:ea typeface="微软雅黑" panose="020B0503020204020204" charset="-122"/>
                <a:cs typeface="+mn-ea"/>
                <a:sym typeface="+mn-lt"/>
              </a:rPr>
              <a:t>日</a:t>
            </a:r>
            <a:r>
              <a:rPr lang="zh-CN" altLang="en-US" sz="1200" dirty="0" smtClean="0">
                <a:solidFill>
                  <a:schemeClr val="tx1">
                    <a:lumMod val="75000"/>
                    <a:lumOff val="25000"/>
                  </a:schemeClr>
                </a:solidFill>
                <a:latin typeface="微软雅黑" panose="020B0503020204020204" charset="-122"/>
                <a:ea typeface="微软雅黑" panose="020B0503020204020204" charset="-122"/>
                <a:cs typeface="+mn-ea"/>
                <a:sym typeface="+mn-lt"/>
              </a:rPr>
              <a:t>禁区场地踏勘”</a:t>
            </a:r>
            <a:endParaRPr lang="en-US" altLang="zh-CN" sz="1200" dirty="0">
              <a:solidFill>
                <a:schemeClr val="tx1">
                  <a:lumMod val="75000"/>
                  <a:lumOff val="25000"/>
                </a:schemeClr>
              </a:solidFill>
              <a:latin typeface="微软雅黑" panose="020B0503020204020204" charset="-122"/>
              <a:ea typeface="微软雅黑" panose="020B0503020204020204" charset="-122"/>
              <a:cs typeface="+mn-ea"/>
              <a:sym typeface="+mn-lt"/>
            </a:endParaRPr>
          </a:p>
          <a:p>
            <a:pPr>
              <a:lnSpc>
                <a:spcPct val="150000"/>
              </a:lnSpc>
            </a:pPr>
            <a:endParaRPr lang="en-US" altLang="zh-CN" sz="1200" dirty="0">
              <a:solidFill>
                <a:schemeClr val="tx1">
                  <a:lumMod val="75000"/>
                  <a:lumOff val="25000"/>
                </a:schemeClr>
              </a:solidFill>
              <a:latin typeface="微软雅黑" panose="020B0503020204020204" charset="-122"/>
              <a:ea typeface="微软雅黑" panose="020B0503020204020204" charset="-122"/>
              <a:cs typeface="+mn-ea"/>
              <a:sym typeface="+mn-lt"/>
            </a:endParaRPr>
          </a:p>
          <a:p>
            <a:pPr>
              <a:lnSpc>
                <a:spcPct val="150000"/>
              </a:lnSpc>
            </a:pPr>
            <a:r>
              <a:rPr lang="zh-CN" altLang="en-US" sz="1200" dirty="0">
                <a:solidFill>
                  <a:schemeClr val="tx1">
                    <a:lumMod val="75000"/>
                    <a:lumOff val="25000"/>
                  </a:schemeClr>
                </a:solidFill>
                <a:latin typeface="微软雅黑" panose="020B0503020204020204" charset="-122"/>
                <a:ea typeface="微软雅黑" panose="020B0503020204020204" charset="-122"/>
                <a:cs typeface="+mn-ea"/>
                <a:sym typeface="+mn-lt"/>
              </a:rPr>
              <a:t>请</a:t>
            </a:r>
            <a:r>
              <a:rPr lang="zh-CN" altLang="en-US" sz="1200" dirty="0" smtClean="0">
                <a:solidFill>
                  <a:schemeClr val="tx1">
                    <a:lumMod val="75000"/>
                    <a:lumOff val="25000"/>
                  </a:schemeClr>
                </a:solidFill>
                <a:latin typeface="微软雅黑" panose="020B0503020204020204" charset="-122"/>
                <a:ea typeface="微软雅黑" panose="020B0503020204020204" charset="-122"/>
                <a:cs typeface="+mn-ea"/>
                <a:sym typeface="+mn-lt"/>
              </a:rPr>
              <a:t>在</a:t>
            </a:r>
            <a:r>
              <a:rPr lang="en-US" altLang="zh-CN" sz="1200" dirty="0" smtClean="0">
                <a:solidFill>
                  <a:srgbClr val="FF0000"/>
                </a:solidFill>
                <a:latin typeface="微软雅黑" panose="020B0503020204020204" charset="-122"/>
                <a:ea typeface="微软雅黑" panose="020B0503020204020204" charset="-122"/>
                <a:cs typeface="+mn-ea"/>
                <a:sym typeface="+mn-lt"/>
              </a:rPr>
              <a:t>2019</a:t>
            </a:r>
            <a:r>
              <a:rPr lang="zh-CN" altLang="en-US" sz="1200" dirty="0" smtClean="0">
                <a:solidFill>
                  <a:srgbClr val="FF0000"/>
                </a:solidFill>
                <a:latin typeface="微软雅黑" panose="020B0503020204020204" charset="-122"/>
                <a:ea typeface="微软雅黑" panose="020B0503020204020204" charset="-122"/>
                <a:cs typeface="+mn-ea"/>
                <a:sym typeface="+mn-lt"/>
              </a:rPr>
              <a:t>年</a:t>
            </a:r>
            <a:r>
              <a:rPr lang="en-US" altLang="zh-CN" sz="1200" dirty="0" smtClean="0">
                <a:solidFill>
                  <a:srgbClr val="FF0000"/>
                </a:solidFill>
                <a:latin typeface="微软雅黑" panose="020B0503020204020204" charset="-122"/>
                <a:ea typeface="微软雅黑" panose="020B0503020204020204" charset="-122"/>
                <a:cs typeface="+mn-ea"/>
                <a:sym typeface="+mn-lt"/>
              </a:rPr>
              <a:t>6</a:t>
            </a:r>
            <a:r>
              <a:rPr lang="zh-CN" altLang="en-US" sz="1200" dirty="0" smtClean="0">
                <a:solidFill>
                  <a:srgbClr val="FF0000"/>
                </a:solidFill>
                <a:latin typeface="微软雅黑" panose="020B0503020204020204" charset="-122"/>
                <a:ea typeface="微软雅黑" panose="020B0503020204020204" charset="-122"/>
                <a:cs typeface="+mn-ea"/>
                <a:sym typeface="+mn-lt"/>
              </a:rPr>
              <a:t>月</a:t>
            </a:r>
            <a:r>
              <a:rPr lang="en-US" altLang="zh-CN" sz="1200" dirty="0" smtClean="0">
                <a:solidFill>
                  <a:srgbClr val="FF0000"/>
                </a:solidFill>
                <a:latin typeface="微软雅黑" panose="020B0503020204020204" charset="-122"/>
                <a:ea typeface="微软雅黑" panose="020B0503020204020204" charset="-122"/>
                <a:cs typeface="+mn-ea"/>
                <a:sym typeface="+mn-lt"/>
              </a:rPr>
              <a:t>6</a:t>
            </a:r>
            <a:r>
              <a:rPr lang="zh-CN" altLang="en-US" sz="1200" dirty="0" smtClean="0">
                <a:solidFill>
                  <a:srgbClr val="FF0000"/>
                </a:solidFill>
                <a:latin typeface="微软雅黑" panose="020B0503020204020204" charset="-122"/>
                <a:ea typeface="微软雅黑" panose="020B0503020204020204" charset="-122"/>
                <a:cs typeface="+mn-ea"/>
                <a:sym typeface="+mn-lt"/>
              </a:rPr>
              <a:t>日</a:t>
            </a:r>
            <a:r>
              <a:rPr lang="zh-CN" altLang="en-US" sz="1200" dirty="0" smtClean="0">
                <a:solidFill>
                  <a:schemeClr val="tx1">
                    <a:lumMod val="75000"/>
                    <a:lumOff val="25000"/>
                  </a:schemeClr>
                </a:solidFill>
                <a:latin typeface="微软雅黑" panose="020B0503020204020204" charset="-122"/>
                <a:ea typeface="微软雅黑" panose="020B0503020204020204" charset="-122"/>
                <a:cs typeface="+mn-ea"/>
                <a:sym typeface="+mn-lt"/>
              </a:rPr>
              <a:t>上午</a:t>
            </a:r>
            <a:r>
              <a:rPr lang="en-US" altLang="zh-CN" sz="1200" dirty="0" smtClean="0">
                <a:solidFill>
                  <a:schemeClr val="tx1">
                    <a:lumMod val="75000"/>
                    <a:lumOff val="25000"/>
                  </a:schemeClr>
                </a:solidFill>
                <a:latin typeface="微软雅黑" panose="020B0503020204020204" charset="-122"/>
                <a:ea typeface="微软雅黑" panose="020B0503020204020204" charset="-122"/>
                <a:cs typeface="+mn-ea"/>
                <a:sym typeface="+mn-lt"/>
              </a:rPr>
              <a:t>8:30-9:00</a:t>
            </a:r>
            <a:r>
              <a:rPr lang="zh-CN" altLang="en-US" sz="1200" dirty="0" smtClean="0">
                <a:solidFill>
                  <a:schemeClr val="tx1">
                    <a:lumMod val="75000"/>
                    <a:lumOff val="25000"/>
                  </a:schemeClr>
                </a:solidFill>
                <a:latin typeface="微软雅黑" panose="020B0503020204020204" charset="-122"/>
                <a:ea typeface="微软雅黑" panose="020B0503020204020204" charset="-122"/>
                <a:cs typeface="+mn-ea"/>
                <a:sym typeface="+mn-lt"/>
              </a:rPr>
              <a:t>（北京时间）提交</a:t>
            </a:r>
            <a:r>
              <a:rPr lang="zh-CN" altLang="en-US" sz="1200" dirty="0">
                <a:solidFill>
                  <a:schemeClr val="tx1">
                    <a:lumMod val="75000"/>
                    <a:lumOff val="25000"/>
                  </a:schemeClr>
                </a:solidFill>
                <a:latin typeface="微软雅黑" panose="020B0503020204020204" charset="-122"/>
                <a:ea typeface="微软雅黑" panose="020B0503020204020204" charset="-122"/>
                <a:cs typeface="+mn-ea"/>
                <a:sym typeface="+mn-lt"/>
              </a:rPr>
              <a:t>踏勘人员以下材料（非电子版</a:t>
            </a:r>
            <a:r>
              <a:rPr lang="zh-CN" altLang="en-US" sz="1200" dirty="0" smtClean="0">
                <a:solidFill>
                  <a:schemeClr val="tx1">
                    <a:lumMod val="75000"/>
                    <a:lumOff val="25000"/>
                  </a:schemeClr>
                </a:solidFill>
                <a:latin typeface="微软雅黑" panose="020B0503020204020204" charset="-122"/>
                <a:ea typeface="微软雅黑" panose="020B0503020204020204" charset="-122"/>
                <a:cs typeface="+mn-ea"/>
                <a:sym typeface="+mn-lt"/>
              </a:rPr>
              <a:t>）至贾工，</a:t>
            </a:r>
            <a:endParaRPr lang="zh-CN" altLang="en-US" sz="1200" dirty="0">
              <a:solidFill>
                <a:schemeClr val="tx1">
                  <a:lumMod val="75000"/>
                  <a:lumOff val="25000"/>
                </a:schemeClr>
              </a:solidFill>
              <a:latin typeface="微软雅黑" panose="020B0503020204020204" charset="-122"/>
              <a:ea typeface="微软雅黑" panose="020B0503020204020204" charset="-122"/>
              <a:cs typeface="+mn-ea"/>
              <a:sym typeface="+mn-lt"/>
            </a:endParaRPr>
          </a:p>
          <a:p>
            <a:pPr marL="228600" indent="-228600">
              <a:lnSpc>
                <a:spcPct val="150000"/>
              </a:lnSpc>
              <a:buAutoNum type="arabicParenR"/>
            </a:pPr>
            <a:r>
              <a:rPr lang="zh-CN" altLang="en-US" sz="1200" dirty="0">
                <a:solidFill>
                  <a:schemeClr val="tx1">
                    <a:lumMod val="75000"/>
                    <a:lumOff val="25000"/>
                  </a:schemeClr>
                </a:solidFill>
                <a:latin typeface="微软雅黑" panose="020B0503020204020204" charset="-122"/>
                <a:ea typeface="微软雅黑" panose="020B0503020204020204" charset="-122"/>
                <a:cs typeface="+mn-ea"/>
                <a:sym typeface="+mn-lt"/>
              </a:rPr>
              <a:t>身份证原件 </a:t>
            </a:r>
            <a:endParaRPr lang="en-US" altLang="zh-CN" sz="1200" dirty="0">
              <a:solidFill>
                <a:schemeClr val="tx1">
                  <a:lumMod val="75000"/>
                  <a:lumOff val="25000"/>
                </a:schemeClr>
              </a:solidFill>
              <a:latin typeface="微软雅黑" panose="020B0503020204020204" charset="-122"/>
              <a:ea typeface="微软雅黑" panose="020B0503020204020204" charset="-122"/>
              <a:cs typeface="+mn-ea"/>
              <a:sym typeface="+mn-lt"/>
            </a:endParaRPr>
          </a:p>
          <a:p>
            <a:pPr>
              <a:lnSpc>
                <a:spcPct val="150000"/>
              </a:lnSpc>
            </a:pPr>
            <a:r>
              <a:rPr lang="en-US" altLang="zh-CN" sz="1200" dirty="0">
                <a:solidFill>
                  <a:schemeClr val="tx1">
                    <a:lumMod val="75000"/>
                    <a:lumOff val="25000"/>
                  </a:schemeClr>
                </a:solidFill>
                <a:latin typeface="微软雅黑" panose="020B0503020204020204" charset="-122"/>
                <a:ea typeface="微软雅黑" panose="020B0503020204020204" charset="-122"/>
                <a:cs typeface="+mn-ea"/>
                <a:sym typeface="+mn-lt"/>
              </a:rPr>
              <a:t>2) </a:t>
            </a:r>
            <a:r>
              <a:rPr lang="zh-CN" altLang="en-US" sz="1200" dirty="0">
                <a:solidFill>
                  <a:schemeClr val="tx1">
                    <a:lumMod val="75000"/>
                    <a:lumOff val="25000"/>
                  </a:schemeClr>
                </a:solidFill>
                <a:latin typeface="微软雅黑" panose="020B0503020204020204" charset="-122"/>
                <a:ea typeface="微软雅黑" panose="020B0503020204020204" charset="-122"/>
                <a:cs typeface="+mn-ea"/>
                <a:sym typeface="+mn-lt"/>
              </a:rPr>
              <a:t>正规身份证黑白复印件一份（正反面复印在一张纸上；其他类型文件均拒收，如彩打、截图、照片等）</a:t>
            </a:r>
            <a:endParaRPr lang="zh-CN" altLang="en-US" sz="1200" dirty="0">
              <a:solidFill>
                <a:schemeClr val="tx1">
                  <a:lumMod val="75000"/>
                  <a:lumOff val="25000"/>
                </a:schemeClr>
              </a:solidFill>
              <a:latin typeface="微软雅黑" panose="020B0503020204020204" charset="-122"/>
              <a:ea typeface="微软雅黑" panose="020B0503020204020204" charset="-122"/>
              <a:cs typeface="+mn-ea"/>
              <a:sym typeface="+mn-lt"/>
            </a:endParaRPr>
          </a:p>
          <a:p>
            <a:pPr>
              <a:lnSpc>
                <a:spcPct val="150000"/>
              </a:lnSpc>
            </a:pPr>
            <a:r>
              <a:rPr lang="en-US" altLang="zh-CN" sz="1200" dirty="0">
                <a:solidFill>
                  <a:schemeClr val="tx1">
                    <a:lumMod val="75000"/>
                    <a:lumOff val="25000"/>
                  </a:schemeClr>
                </a:solidFill>
                <a:latin typeface="微软雅黑" panose="020B0503020204020204" charset="-122"/>
                <a:ea typeface="微软雅黑" panose="020B0503020204020204" charset="-122"/>
                <a:cs typeface="+mn-ea"/>
                <a:sym typeface="+mn-lt"/>
              </a:rPr>
              <a:t>3) </a:t>
            </a:r>
            <a:r>
              <a:rPr lang="zh-CN" altLang="en-US" sz="1200" dirty="0">
                <a:solidFill>
                  <a:schemeClr val="tx1">
                    <a:lumMod val="75000"/>
                    <a:lumOff val="25000"/>
                  </a:schemeClr>
                </a:solidFill>
                <a:latin typeface="微软雅黑" panose="020B0503020204020204" charset="-122"/>
                <a:ea typeface="微软雅黑" panose="020B0503020204020204" charset="-122"/>
                <a:cs typeface="+mn-ea"/>
                <a:sym typeface="+mn-lt"/>
              </a:rPr>
              <a:t>一寸照一张（背后须填写姓名，不能戴修饰类眼镜，不能戴帽子）</a:t>
            </a:r>
            <a:endParaRPr lang="zh-CN" altLang="en-US" sz="1200" dirty="0">
              <a:solidFill>
                <a:schemeClr val="tx1">
                  <a:lumMod val="75000"/>
                  <a:lumOff val="25000"/>
                </a:schemeClr>
              </a:solidFill>
              <a:latin typeface="微软雅黑" panose="020B0503020204020204" charset="-122"/>
              <a:ea typeface="微软雅黑" panose="020B0503020204020204" charset="-122"/>
              <a:cs typeface="+mn-ea"/>
              <a:sym typeface="+mn-lt"/>
            </a:endParaRPr>
          </a:p>
          <a:p>
            <a:pPr>
              <a:lnSpc>
                <a:spcPct val="150000"/>
              </a:lnSpc>
            </a:pPr>
            <a:r>
              <a:rPr lang="en-US" altLang="zh-CN" sz="1200" dirty="0">
                <a:solidFill>
                  <a:schemeClr val="tx1">
                    <a:lumMod val="75000"/>
                    <a:lumOff val="25000"/>
                  </a:schemeClr>
                </a:solidFill>
                <a:latin typeface="微软雅黑" panose="020B0503020204020204" charset="-122"/>
                <a:ea typeface="微软雅黑" panose="020B0503020204020204" charset="-122"/>
                <a:cs typeface="+mn-ea"/>
                <a:sym typeface="+mn-lt"/>
              </a:rPr>
              <a:t>4</a:t>
            </a:r>
            <a:r>
              <a:rPr lang="zh-CN" altLang="en-US" sz="1200" dirty="0">
                <a:solidFill>
                  <a:schemeClr val="tx1">
                    <a:lumMod val="75000"/>
                    <a:lumOff val="25000"/>
                  </a:schemeClr>
                </a:solidFill>
                <a:latin typeface="微软雅黑" panose="020B0503020204020204" charset="-122"/>
                <a:ea typeface="微软雅黑" panose="020B0503020204020204" charset="-122"/>
                <a:cs typeface="+mn-ea"/>
                <a:sym typeface="+mn-lt"/>
              </a:rPr>
              <a:t>）每张证件工本费</a:t>
            </a:r>
            <a:r>
              <a:rPr lang="en-US" altLang="zh-CN" sz="1200" dirty="0">
                <a:solidFill>
                  <a:schemeClr val="tx1">
                    <a:lumMod val="75000"/>
                    <a:lumOff val="25000"/>
                  </a:schemeClr>
                </a:solidFill>
                <a:latin typeface="微软雅黑" panose="020B0503020204020204" charset="-122"/>
                <a:ea typeface="微软雅黑" panose="020B0503020204020204" charset="-122"/>
                <a:cs typeface="+mn-ea"/>
                <a:sym typeface="+mn-lt"/>
              </a:rPr>
              <a:t>20</a:t>
            </a:r>
            <a:r>
              <a:rPr lang="zh-CN" altLang="en-US" sz="1200" dirty="0">
                <a:solidFill>
                  <a:schemeClr val="tx1">
                    <a:lumMod val="75000"/>
                    <a:lumOff val="25000"/>
                  </a:schemeClr>
                </a:solidFill>
                <a:latin typeface="微软雅黑" panose="020B0503020204020204" charset="-122"/>
                <a:ea typeface="微软雅黑" panose="020B0503020204020204" charset="-122"/>
                <a:cs typeface="+mn-ea"/>
                <a:sym typeface="+mn-lt"/>
              </a:rPr>
              <a:t>元，须现金，不设找零</a:t>
            </a:r>
            <a:endParaRPr lang="zh-CN" altLang="en-US" sz="1200" dirty="0">
              <a:solidFill>
                <a:schemeClr val="tx1">
                  <a:lumMod val="75000"/>
                  <a:lumOff val="25000"/>
                </a:schemeClr>
              </a:solidFill>
              <a:latin typeface="微软雅黑" panose="020B0503020204020204" charset="-122"/>
              <a:ea typeface="微软雅黑" panose="020B0503020204020204" charset="-122"/>
              <a:cs typeface="+mn-ea"/>
              <a:sym typeface="+mn-lt"/>
            </a:endParaRPr>
          </a:p>
          <a:p>
            <a:pPr>
              <a:lnSpc>
                <a:spcPct val="150000"/>
              </a:lnSpc>
            </a:pPr>
            <a:r>
              <a:rPr lang="en-US" altLang="zh-CN" sz="1200" dirty="0">
                <a:solidFill>
                  <a:schemeClr val="tx1">
                    <a:lumMod val="75000"/>
                    <a:lumOff val="25000"/>
                  </a:schemeClr>
                </a:solidFill>
                <a:latin typeface="微软雅黑" panose="020B0503020204020204" charset="-122"/>
                <a:ea typeface="微软雅黑" panose="020B0503020204020204" charset="-122"/>
                <a:cs typeface="+mn-ea"/>
                <a:sym typeface="+mn-lt"/>
              </a:rPr>
              <a:t>5</a:t>
            </a:r>
            <a:r>
              <a:rPr lang="zh-CN" altLang="en-US" sz="1200" dirty="0">
                <a:solidFill>
                  <a:schemeClr val="tx1">
                    <a:lumMod val="75000"/>
                    <a:lumOff val="25000"/>
                  </a:schemeClr>
                </a:solidFill>
                <a:latin typeface="微软雅黑" panose="020B0503020204020204" charset="-122"/>
                <a:ea typeface="微软雅黑" panose="020B0503020204020204" charset="-122"/>
                <a:cs typeface="+mn-ea"/>
                <a:sym typeface="+mn-lt"/>
              </a:rPr>
              <a:t>）如需开发票，请打印好详细开票信息、并注明开票金额</a:t>
            </a:r>
            <a:endParaRPr lang="en-US" altLang="zh-CN" sz="1200" dirty="0">
              <a:solidFill>
                <a:schemeClr val="tx1">
                  <a:lumMod val="75000"/>
                  <a:lumOff val="25000"/>
                </a:schemeClr>
              </a:solidFill>
              <a:latin typeface="微软雅黑" panose="020B0503020204020204" charset="-122"/>
              <a:ea typeface="微软雅黑" panose="020B0503020204020204" charset="-122"/>
              <a:cs typeface="+mn-ea"/>
              <a:sym typeface="+mn-lt"/>
            </a:endParaRPr>
          </a:p>
          <a:p>
            <a:pPr>
              <a:lnSpc>
                <a:spcPct val="150000"/>
              </a:lnSpc>
            </a:pPr>
            <a:r>
              <a:rPr lang="zh-CN" altLang="en-US" sz="1200" dirty="0">
                <a:solidFill>
                  <a:srgbClr val="FF0000"/>
                </a:solidFill>
                <a:latin typeface="微软雅黑" panose="020B0503020204020204" charset="-122"/>
                <a:ea typeface="微软雅黑" panose="020B0503020204020204" charset="-122"/>
                <a:cs typeface="+mn-ea"/>
                <a:sym typeface="+mn-lt"/>
              </a:rPr>
              <a:t>以上资料请务必提前准备完成，提交规格如不通过，则机场公安不受理通行证办理</a:t>
            </a:r>
            <a:r>
              <a:rPr lang="zh-CN" altLang="en-US" sz="1200" dirty="0" smtClean="0">
                <a:solidFill>
                  <a:srgbClr val="FF0000"/>
                </a:solidFill>
                <a:latin typeface="微软雅黑" panose="020B0503020204020204" charset="-122"/>
                <a:ea typeface="微软雅黑" panose="020B0503020204020204" charset="-122"/>
                <a:cs typeface="+mn-ea"/>
                <a:sym typeface="+mn-lt"/>
              </a:rPr>
              <a:t>。</a:t>
            </a:r>
            <a:endParaRPr lang="en-US" altLang="zh-CN" sz="1200" dirty="0" smtClean="0">
              <a:solidFill>
                <a:schemeClr val="tx1">
                  <a:lumMod val="75000"/>
                  <a:lumOff val="25000"/>
                </a:schemeClr>
              </a:solidFill>
              <a:latin typeface="微软雅黑" panose="020B0503020204020204" charset="-122"/>
              <a:ea typeface="微软雅黑" panose="020B0503020204020204" charset="-122"/>
              <a:cs typeface="+mn-ea"/>
              <a:sym typeface="+mn-lt"/>
            </a:endParaRPr>
          </a:p>
          <a:p>
            <a:pPr>
              <a:lnSpc>
                <a:spcPct val="150000"/>
              </a:lnSpc>
            </a:pPr>
            <a:r>
              <a:rPr lang="zh-CN" altLang="en-US" sz="1200" b="1" dirty="0" smtClean="0">
                <a:solidFill>
                  <a:srgbClr val="FF0000"/>
                </a:solidFill>
                <a:latin typeface="微软雅黑" panose="020B0503020204020204" charset="-122"/>
                <a:ea typeface="微软雅黑" panose="020B0503020204020204" charset="-122"/>
                <a:cs typeface="+mn-ea"/>
                <a:sym typeface="+mn-lt"/>
              </a:rPr>
              <a:t>办理完成后请自行前往杭州萧山国际机场翔越路综合服务楼园区招标中心集中，待工作人员前来下发通行证、归还身份证原件及安排相关事项。</a:t>
            </a:r>
            <a:endParaRPr lang="zh-CN" altLang="en-US" sz="1200" b="1" dirty="0">
              <a:solidFill>
                <a:srgbClr val="FF0000"/>
              </a:solidFill>
              <a:latin typeface="微软雅黑" panose="020B0503020204020204" charset="-122"/>
              <a:ea typeface="微软雅黑" panose="020B0503020204020204" charset="-122"/>
              <a:cs typeface="+mn-ea"/>
              <a:sym typeface="+mn-lt"/>
            </a:endParaRPr>
          </a:p>
        </p:txBody>
      </p:sp>
      <p:sp>
        <p:nvSpPr>
          <p:cNvPr id="17" name="TextBox 24"/>
          <p:cNvSpPr txBox="1"/>
          <p:nvPr/>
        </p:nvSpPr>
        <p:spPr>
          <a:xfrm>
            <a:off x="803417" y="2526265"/>
            <a:ext cx="6272530" cy="384810"/>
          </a:xfrm>
          <a:prstGeom prst="rect">
            <a:avLst/>
          </a:prstGeom>
          <a:noFill/>
        </p:spPr>
        <p:txBody>
          <a:bodyPr wrap="none" rtlCol="0">
            <a:spAutoFit/>
          </a:bodyPr>
          <a:lstStyle/>
          <a:p>
            <a:pPr algn="ctr"/>
            <a:r>
              <a:rPr lang="zh-CN" altLang="en-US" b="1" dirty="0">
                <a:solidFill>
                  <a:srgbClr val="FF0000"/>
                </a:solidFill>
                <a:latin typeface="微软雅黑" panose="020B0503020204020204" charset="-122"/>
                <a:ea typeface="微软雅黑" panose="020B0503020204020204" charset="-122"/>
              </a:rPr>
              <a:t>安检内</a:t>
            </a:r>
            <a:r>
              <a:rPr lang="zh-CN" altLang="en-US" sz="1400" b="1" dirty="0">
                <a:solidFill>
                  <a:schemeClr val="tx1">
                    <a:lumMod val="75000"/>
                    <a:lumOff val="25000"/>
                  </a:schemeClr>
                </a:solidFill>
                <a:latin typeface="微软雅黑" panose="020B0503020204020204" charset="-122"/>
                <a:ea typeface="微软雅黑" panose="020B0503020204020204" charset="-122"/>
              </a:rPr>
              <a:t>场地踏勘须办理控制区通行证</a:t>
            </a:r>
            <a:r>
              <a:rPr lang="en-US" altLang="zh-CN" sz="1400" b="1" dirty="0" smtClean="0">
                <a:solidFill>
                  <a:schemeClr val="tx1">
                    <a:lumMod val="75000"/>
                    <a:lumOff val="25000"/>
                  </a:schemeClr>
                </a:solidFill>
                <a:latin typeface="微软雅黑" panose="020B0503020204020204" charset="-122"/>
                <a:ea typeface="微软雅黑" panose="020B0503020204020204" charset="-122"/>
              </a:rPr>
              <a:t>(</a:t>
            </a:r>
            <a:r>
              <a:rPr lang="zh-CN" altLang="en-US" sz="1400" b="1" dirty="0" smtClean="0">
                <a:solidFill>
                  <a:schemeClr val="tx1">
                    <a:lumMod val="75000"/>
                    <a:lumOff val="25000"/>
                  </a:schemeClr>
                </a:solidFill>
                <a:latin typeface="微软雅黑" panose="020B0503020204020204" charset="-122"/>
                <a:ea typeface="微软雅黑" panose="020B0503020204020204" charset="-122"/>
              </a:rPr>
              <a:t>本次踏勘统一时间为</a:t>
            </a:r>
            <a:r>
              <a:rPr lang="en-US" altLang="zh-CN" sz="1400" b="1" dirty="0" smtClean="0">
                <a:solidFill>
                  <a:schemeClr val="tx1">
                    <a:lumMod val="75000"/>
                    <a:lumOff val="25000"/>
                  </a:schemeClr>
                </a:solidFill>
                <a:latin typeface="微软雅黑" panose="020B0503020204020204" charset="-122"/>
                <a:ea typeface="微软雅黑" panose="020B0503020204020204" charset="-122"/>
              </a:rPr>
              <a:t>2019</a:t>
            </a:r>
            <a:r>
              <a:rPr lang="zh-CN" altLang="en-US" sz="1400" b="1" dirty="0" smtClean="0">
                <a:solidFill>
                  <a:schemeClr val="tx1">
                    <a:lumMod val="75000"/>
                    <a:lumOff val="25000"/>
                  </a:schemeClr>
                </a:solidFill>
                <a:latin typeface="微软雅黑" panose="020B0503020204020204" charset="-122"/>
                <a:ea typeface="微软雅黑" panose="020B0503020204020204" charset="-122"/>
              </a:rPr>
              <a:t>年</a:t>
            </a:r>
            <a:r>
              <a:rPr lang="en-US" altLang="zh-CN" sz="1400" b="1" dirty="0" smtClean="0">
                <a:solidFill>
                  <a:schemeClr val="tx1">
                    <a:lumMod val="75000"/>
                    <a:lumOff val="25000"/>
                  </a:schemeClr>
                </a:solidFill>
                <a:latin typeface="微软雅黑" panose="020B0503020204020204" charset="-122"/>
                <a:ea typeface="微软雅黑" panose="020B0503020204020204" charset="-122"/>
              </a:rPr>
              <a:t>6</a:t>
            </a:r>
            <a:r>
              <a:rPr lang="zh-CN" altLang="en-US" sz="1400" b="1" dirty="0" smtClean="0">
                <a:solidFill>
                  <a:schemeClr val="tx1">
                    <a:lumMod val="75000"/>
                    <a:lumOff val="25000"/>
                  </a:schemeClr>
                </a:solidFill>
                <a:latin typeface="微软雅黑" panose="020B0503020204020204" charset="-122"/>
                <a:ea typeface="微软雅黑" panose="020B0503020204020204" charset="-122"/>
              </a:rPr>
              <a:t>月</a:t>
            </a:r>
            <a:r>
              <a:rPr lang="en-US" altLang="zh-CN" sz="1400" b="1" dirty="0" smtClean="0">
                <a:solidFill>
                  <a:schemeClr val="tx1">
                    <a:lumMod val="75000"/>
                    <a:lumOff val="25000"/>
                  </a:schemeClr>
                </a:solidFill>
                <a:latin typeface="微软雅黑" panose="020B0503020204020204" charset="-122"/>
                <a:ea typeface="微软雅黑" panose="020B0503020204020204" charset="-122"/>
              </a:rPr>
              <a:t>6</a:t>
            </a:r>
            <a:r>
              <a:rPr lang="zh-CN" altLang="en-US" sz="1400" b="1" dirty="0" smtClean="0">
                <a:solidFill>
                  <a:schemeClr val="tx1">
                    <a:lumMod val="75000"/>
                    <a:lumOff val="25000"/>
                  </a:schemeClr>
                </a:solidFill>
                <a:latin typeface="微软雅黑" panose="020B0503020204020204" charset="-122"/>
                <a:ea typeface="微软雅黑" panose="020B0503020204020204" charset="-122"/>
              </a:rPr>
              <a:t>日 ）</a:t>
            </a:r>
            <a:endParaRPr lang="zh-CN" altLang="en-US" sz="1400" b="1" dirty="0">
              <a:solidFill>
                <a:schemeClr val="tx1">
                  <a:lumMod val="75000"/>
                  <a:lumOff val="25000"/>
                </a:schemeClr>
              </a:solidFill>
              <a:latin typeface="微软雅黑" panose="020B0503020204020204" charset="-122"/>
              <a:ea typeface="微软雅黑" panose="020B0503020204020204" charset="-122"/>
            </a:endParaRPr>
          </a:p>
        </p:txBody>
      </p:sp>
    </p:spTree>
  </p:cSld>
  <p:clrMapOvr>
    <a:masterClrMapping/>
  </p:clrMapOvr>
  <p:transition spd="slow">
    <p:random/>
  </p:transition>
</p:sld>
</file>

<file path=ppt/theme/theme1.xml><?xml version="1.0" encoding="utf-8"?>
<a:theme xmlns:a="http://schemas.openxmlformats.org/drawingml/2006/main" name="更多作品请在稻壳儿搜索艺随风">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432</Words>
  <Application>WPS 演示</Application>
  <PresentationFormat>自定义</PresentationFormat>
  <Paragraphs>17</Paragraphs>
  <Slides>1</Slides>
  <Notes>3</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vt:i4>
      </vt:variant>
    </vt:vector>
  </HeadingPairs>
  <TitlesOfParts>
    <vt:vector size="8" baseType="lpstr">
      <vt:lpstr>Arial</vt:lpstr>
      <vt:lpstr>宋体</vt:lpstr>
      <vt:lpstr>Wingdings</vt:lpstr>
      <vt:lpstr>Calibri</vt:lpstr>
      <vt:lpstr>微软雅黑</vt:lpstr>
      <vt:lpstr>Calibri Light</vt:lpstr>
      <vt:lpstr>更多作品请在稻壳儿搜索艺随风</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BOSSPPT2017-2018极简风格</dc:title>
  <dc:creator>BOSSPPT 2017-2018</dc:creator>
  <cp:keywords>BOSSPPT顶尖职业文案</cp:keywords>
  <dc:description>BOSSPPT致力于提供高质量，有品质的模板，拒绝垃圾模板！
本模板由bossppt设计师制作或制作师二次制作整理，bossppt为此花费了大量心血。
如果非本店购买，请直接向盗版店进行索赔。
本店淘宝唯一购买网址：https://chinappt.taobao.com</dc:description>
  <dc:subject>BOSSPPT 2017-2018</dc:subject>
  <cp:category>店铺： BOSSPPT顶尖职业文案</cp:category>
  <cp:lastModifiedBy>施丹妮</cp:lastModifiedBy>
  <cp:revision>99</cp:revision>
  <dcterms:created xsi:type="dcterms:W3CDTF">2017-03-14T08:05:00Z</dcterms:created>
  <dcterms:modified xsi:type="dcterms:W3CDTF">2019-05-30T07:15:01Z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2052-10.8.0.5838</vt:lpwstr>
  </property>
</Properties>
</file>